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6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933E"/>
    <a:srgbClr val="7AB93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588"/>
    <p:restoredTop sz="86393"/>
  </p:normalViewPr>
  <p:slideViewPr>
    <p:cSldViewPr snapToGrid="0">
      <p:cViewPr varScale="1">
        <p:scale>
          <a:sx n="82" d="100"/>
          <a:sy n="82" d="100"/>
        </p:scale>
        <p:origin x="192" y="3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16D02A-227F-3449-8555-AC69BC86FAC9}" type="datetimeFigureOut">
              <a:rPr lang="en-US" smtClean="0"/>
              <a:t>7/4/23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2DC5A9-9B66-214B-9D36-561EB57C7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88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C5A9-9B66-214B-9D36-561EB57C78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102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C5A9-9B66-214B-9D36-561EB57C78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476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C5A9-9B66-214B-9D36-561EB57C781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68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C5A9-9B66-214B-9D36-561EB57C781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676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C5A9-9B66-214B-9D36-561EB57C78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410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C5A9-9B66-214B-9D36-561EB57C781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719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C5A9-9B66-214B-9D36-561EB57C781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00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DC5A9-9B66-214B-9D36-561EB57C781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56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BD2B5-BAF5-A1CA-1F98-10C95254E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502F7F-7CC2-DB2F-546D-A582EF9FF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F48F8-AE68-245E-9037-AA01EC1DE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19BF7-D59F-90D5-1B92-242A0AE2C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498A2-0345-862C-79D0-A5911C430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231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DEE68-4A9E-8E0E-5E60-68E9675C3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2D06F7-4BD5-B72F-0204-B05A97FD9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487A1-8BE8-C587-A470-DAAEA5878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B3EED-5EF5-7F83-B4E7-28B6969F2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C6C76-2801-5D51-739A-E1C9FAF80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29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15CF54-A153-9732-AEFE-A297E5C5D0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A08C72-C575-2F70-14D2-651869F124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1C31C-24D9-7256-242E-FE3940097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4CE89-EBD0-6262-60E8-6511C2421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42D91-B1CD-6BDB-EB12-707D79215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38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B75B-7982-F7FA-863B-6F08F037D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79D7D-B454-901B-9B21-6F5E33BA2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07F2C-B032-E8AB-19DB-CE829ABE9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A4D3B-9336-7597-7C7B-E9B212DFA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1A084-D798-A332-DF0D-9346BBB4D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16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D7BDA-E243-B18A-3DEF-AAD8318B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60382-9C71-D23E-1EDA-3A86D90EE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35217-5D76-59C2-26B8-0546DEE3D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2D46-8E14-BC5E-39E0-3B6CCE379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5AED4-B33D-5D87-C877-3EEA15B95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67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A868C-4840-50E9-3DB7-CB85CC95E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1EF5A-95F9-CE60-CBBA-443A127EB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328565-7A0C-DCCC-7E8A-ED88A0E1FF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77F804-9C7B-E2CC-9B2D-E9F86622E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2BD3E-42FE-E62F-6DC9-320458011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6CCA9-9661-7CAA-C6B7-ABEF0AE1A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271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8C1F9-DACC-6DC3-2DFF-A7B03C244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A0537-9C86-B622-F171-2C3F53559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4BA996-1A25-BED6-DF60-803944F86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99EA1B-55E4-BC8F-348E-AC8705233F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B13C8-A81A-D12D-24CD-5BBB6454B3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F2B94F-C7C1-00A2-C3D6-DC83E6D27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C27678-6E1D-6F0B-2D4A-D7BE5359E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843D04-78A9-33B3-8935-1B0508265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926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97EDA-22DE-ED47-88D7-68B3CBDB4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972CE4-A10C-78FF-792A-E2A093A2C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08078-5AD4-AA44-0276-FD2B2F06B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541BC-8805-03E7-2F79-755C9558C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42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4B03D0-E024-CCCD-84C7-078E4F5B6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F500CA-29D6-4C2A-3487-7BBB153BC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25998-4977-1CCF-8FA8-02ECBEA0A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46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A74C3-420E-09C7-321C-0F05332A9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95A3A-807B-B169-5E7B-E9C273723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846F3-D54B-040C-2753-821A1AB59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D323B4-4663-5EEA-2016-8D27E91A4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A5CFE-5E48-28EA-7349-CAF847C10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3A0CC-987A-5884-73D8-B60967DF8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8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EFBDB-428A-5548-6281-B296719CB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F16DA5-7B48-2ABB-EA08-015036FBF6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DAC969-1C31-82FD-DD9B-41B6403C0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EE1688-39C9-532D-5AED-899FA9CC2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554E7-58D6-257E-08BD-22CA43DAF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22F531-AA94-661B-50DE-2CE171342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3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522C55-5D18-9C84-7971-91347E4B3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9446F-9AD1-E9E1-3D7C-DE97A045E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0CFDE-1AFB-5C75-9241-2EC1EE17B6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746B8-3030-994A-AE53-A63069D0C35B}" type="datetimeFigureOut">
              <a:rPr lang="en-US" smtClean="0"/>
              <a:t>6/30/23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4861D-005F-B39A-2CC2-CDF7C7F9B1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36C8E-ADDE-68C8-33C2-24A75B17C2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9BEBD-2B1D-E740-B92F-C3B44DADF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7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ov"/><Relationship Id="rId7" Type="http://schemas.openxmlformats.org/officeDocument/2006/relationships/image" Target="../media/image4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9F2B68E-D128-B5BC-0E1B-C1F38074028B}"/>
              </a:ext>
            </a:extLst>
          </p:cNvPr>
          <p:cNvGrpSpPr/>
          <p:nvPr/>
        </p:nvGrpSpPr>
        <p:grpSpPr>
          <a:xfrm>
            <a:off x="3175" y="-421329"/>
            <a:ext cx="12188825" cy="7279329"/>
            <a:chOff x="3175" y="-421329"/>
            <a:chExt cx="12188825" cy="7279329"/>
          </a:xfrm>
        </p:grpSpPr>
        <p:pic>
          <p:nvPicPr>
            <p:cNvPr id="1026" name="Picture 2" descr="How Selfish Are Plants? Let's Do Some Root Analysis - The New York Times">
              <a:extLst>
                <a:ext uri="{FF2B5EF4-FFF2-40B4-BE49-F238E27FC236}">
                  <a16:creationId xmlns:a16="http://schemas.microsoft.com/office/drawing/2014/main" id="{0229B87D-C1EF-5C19-AEF8-0D974AEBF9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75" y="0"/>
              <a:ext cx="12188825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469C2FB-1A7C-3EC2-196C-FD46B1CA2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87280" y="-421329"/>
              <a:ext cx="4604719" cy="2825854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883412A-ACBF-0451-E3EA-1BA5BDC5F13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517717" y="6032018"/>
            <a:ext cx="9327254" cy="82598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BB7691FC-49DF-42FF-E3A7-043ECAA534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02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C5A6B-C08F-41DF-420C-00C388488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32" y="194437"/>
            <a:ext cx="10515600" cy="744347"/>
          </a:xfrm>
        </p:spPr>
        <p:txBody>
          <a:bodyPr>
            <a:normAutofit fontScale="90000"/>
          </a:bodyPr>
          <a:lstStyle/>
          <a:p>
            <a:r>
              <a:rPr lang="en-US" dirty="0"/>
              <a:t>Roots</a:t>
            </a:r>
            <a:r>
              <a:rPr lang="en-US" baseline="0" dirty="0"/>
              <a:t> are important (model organs, video from Paper)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EC85F-A150-A97C-3FEA-69A7CDB58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070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85C1848-B128-1B02-AC93-7535C434E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lant_cells">
            <a:hlinkClick r:id="" action="ppaction://media"/>
            <a:extLst>
              <a:ext uri="{FF2B5EF4-FFF2-40B4-BE49-F238E27FC236}">
                <a16:creationId xmlns:a16="http://schemas.microsoft.com/office/drawing/2014/main" id="{B2C21FE4-9264-916C-7F97-80FCE3E670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34667" y="955675"/>
            <a:ext cx="5621026" cy="5541495"/>
          </a:xfrm>
          <a:prstGeom prst="rect">
            <a:avLst/>
          </a:prstGeom>
        </p:spPr>
      </p:pic>
      <p:pic>
        <p:nvPicPr>
          <p:cNvPr id="9" name="animal_cells">
            <a:hlinkClick r:id="" action="ppaction://media"/>
            <a:extLst>
              <a:ext uri="{FF2B5EF4-FFF2-40B4-BE49-F238E27FC236}">
                <a16:creationId xmlns:a16="http://schemas.microsoft.com/office/drawing/2014/main" id="{0C70B228-8FF4-CEF3-3A8C-5A92BFE8FCD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955675"/>
            <a:ext cx="6207560" cy="5537200"/>
          </a:xfrm>
          <a:prstGeom prst="rect">
            <a:avLst/>
          </a:prstGeom>
        </p:spPr>
      </p:pic>
      <p:sp>
        <p:nvSpPr>
          <p:cNvPr id="10" name="Right Triangle 9">
            <a:extLst>
              <a:ext uri="{FF2B5EF4-FFF2-40B4-BE49-F238E27FC236}">
                <a16:creationId xmlns:a16="http://schemas.microsoft.com/office/drawing/2014/main" id="{9BAB5758-71E1-5059-5111-417BB3774047}"/>
              </a:ext>
            </a:extLst>
          </p:cNvPr>
          <p:cNvSpPr/>
          <p:nvPr/>
        </p:nvSpPr>
        <p:spPr>
          <a:xfrm rot="5400000">
            <a:off x="-4947" y="842291"/>
            <a:ext cx="3226657" cy="3216766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5036BEFD-2327-73AB-FB07-9376D261A4DF}"/>
              </a:ext>
            </a:extLst>
          </p:cNvPr>
          <p:cNvSpPr/>
          <p:nvPr/>
        </p:nvSpPr>
        <p:spPr>
          <a:xfrm rot="5400000">
            <a:off x="6297562" y="709566"/>
            <a:ext cx="3382965" cy="3325907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03037A44-E471-5D94-4BE4-8F3038DC3B47}"/>
              </a:ext>
            </a:extLst>
          </p:cNvPr>
          <p:cNvSpPr/>
          <p:nvPr/>
        </p:nvSpPr>
        <p:spPr>
          <a:xfrm rot="10800000">
            <a:off x="2886914" y="846866"/>
            <a:ext cx="3325908" cy="331571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7FB669DF-ABF7-8F34-6165-2E408EF4432B}"/>
              </a:ext>
            </a:extLst>
          </p:cNvPr>
          <p:cNvSpPr/>
          <p:nvPr/>
        </p:nvSpPr>
        <p:spPr>
          <a:xfrm rot="10800000">
            <a:off x="9096374" y="902495"/>
            <a:ext cx="3108327" cy="309879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73A8A132-5702-33E0-294B-EB09FC52DF0A}"/>
              </a:ext>
            </a:extLst>
          </p:cNvPr>
          <p:cNvSpPr/>
          <p:nvPr/>
        </p:nvSpPr>
        <p:spPr>
          <a:xfrm rot="16200000">
            <a:off x="2696880" y="3166383"/>
            <a:ext cx="3640485" cy="3629325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F65757D4-EBAC-8F66-25DE-D396FE188736}"/>
              </a:ext>
            </a:extLst>
          </p:cNvPr>
          <p:cNvSpPr/>
          <p:nvPr/>
        </p:nvSpPr>
        <p:spPr>
          <a:xfrm>
            <a:off x="0" y="3477813"/>
            <a:ext cx="3438144" cy="323055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8B6D0CA9-526C-F118-E732-FAFA5034A368}"/>
              </a:ext>
            </a:extLst>
          </p:cNvPr>
          <p:cNvSpPr/>
          <p:nvPr/>
        </p:nvSpPr>
        <p:spPr>
          <a:xfrm>
            <a:off x="6308624" y="3389311"/>
            <a:ext cx="3240492" cy="323055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Triangle 16">
            <a:extLst>
              <a:ext uri="{FF2B5EF4-FFF2-40B4-BE49-F238E27FC236}">
                <a16:creationId xmlns:a16="http://schemas.microsoft.com/office/drawing/2014/main" id="{BC32EE29-7F36-F5C4-FCAA-82F466792296}"/>
              </a:ext>
            </a:extLst>
          </p:cNvPr>
          <p:cNvSpPr/>
          <p:nvPr/>
        </p:nvSpPr>
        <p:spPr>
          <a:xfrm rot="16200000">
            <a:off x="9073885" y="3431647"/>
            <a:ext cx="3108327" cy="309879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A6DF210-C0F2-A078-89A0-A838E16C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356" y="149629"/>
            <a:ext cx="11825288" cy="450850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rgbClr val="5493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Plant cells physics</a:t>
            </a:r>
            <a:r>
              <a:rPr lang="en-US" sz="4400" b="1" baseline="0" dirty="0">
                <a:solidFill>
                  <a:srgbClr val="5493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 different from bacteria/animals</a:t>
            </a:r>
            <a:endParaRPr lang="en-US" sz="4400" b="1" dirty="0">
              <a:solidFill>
                <a:srgbClr val="5493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167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1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55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644C4-9D02-7372-EB68-BED4FAB9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600EC-494E-4FD6-0AC1-CF3015E01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58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A5C41-68C8-AE42-EB0E-7125DA7F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agent-based model (Jan’s video)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BAE3F-7299-2529-779F-DDBAC967D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21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7EA25-4391-7387-E3A8-7D7C8A0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 development biology (figure)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F57C4-F90F-8B3C-EFA1-0D6F8BD00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50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B1B57-8BA6-5ECB-32FF-CE2B5498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extensions of using agent based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37D78-682B-442C-6D7D-1CA32A646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167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4FB80-5376-9381-E755-57E2BC3AA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108D8-469E-94E5-B1E5-EDB1BFBE9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733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5734</TotalTime>
  <Words>49</Words>
  <Application>Microsoft Macintosh PowerPoint</Application>
  <PresentationFormat>Widescreen</PresentationFormat>
  <Paragraphs>14</Paragraphs>
  <Slides>8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Roots are important (model organs, video from Paper)</vt:lpstr>
      <vt:lpstr>Plant cells physics are different from bacteria/animals</vt:lpstr>
      <vt:lpstr>Physics</vt:lpstr>
      <vt:lpstr>Plant agent-based model (Jan’s video)</vt:lpstr>
      <vt:lpstr>Root development biology (figure)</vt:lpstr>
      <vt:lpstr>Future extensions of using agent based models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Scott, Helen</dc:creator>
  <cp:lastModifiedBy>Scott, Helen</cp:lastModifiedBy>
  <cp:revision>5</cp:revision>
  <dcterms:created xsi:type="dcterms:W3CDTF">2023-06-30T17:24:26Z</dcterms:created>
  <dcterms:modified xsi:type="dcterms:W3CDTF">2023-07-04T16:58:40Z</dcterms:modified>
</cp:coreProperties>
</file>

<file path=docProps/thumbnail.jpeg>
</file>